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handoutMasterIdLst>
    <p:handoutMasterId r:id="rId19"/>
  </p:handoutMasterIdLst>
  <p:sldIdLst>
    <p:sldId id="316" r:id="rId2"/>
    <p:sldId id="319" r:id="rId3"/>
    <p:sldId id="318" r:id="rId4"/>
    <p:sldId id="317" r:id="rId5"/>
    <p:sldId id="320" r:id="rId6"/>
    <p:sldId id="321" r:id="rId7"/>
    <p:sldId id="329" r:id="rId8"/>
    <p:sldId id="322" r:id="rId9"/>
    <p:sldId id="330" r:id="rId10"/>
    <p:sldId id="325" r:id="rId11"/>
    <p:sldId id="326" r:id="rId12"/>
    <p:sldId id="327" r:id="rId13"/>
    <p:sldId id="328" r:id="rId14"/>
    <p:sldId id="331" r:id="rId15"/>
    <p:sldId id="332" r:id="rId16"/>
    <p:sldId id="33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F52ED2-ADA3-46A5-9B5C-A1451FE44C4B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E8CCF7-469B-4880-896F-6400689F39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059649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3133C6-1C9B-4351-8DA5-700F2F9545C2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1A477-D6A7-414C-A507-677ECBB32E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68964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7171DC2-C27A-4508-8D55-0D9D5A5208B8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6CF8198-B6EA-4337-BA62-47C34EFDBA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171DC2-C27A-4508-8D55-0D9D5A5208B8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CF8198-B6EA-4337-BA62-47C34EFDBA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171DC2-C27A-4508-8D55-0D9D5A5208B8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CF8198-B6EA-4337-BA62-47C34EFDBA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171DC2-C27A-4508-8D55-0D9D5A5208B8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CF8198-B6EA-4337-BA62-47C34EFDBA6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171DC2-C27A-4508-8D55-0D9D5A5208B8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CF8198-B6EA-4337-BA62-47C34EFDBA6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171DC2-C27A-4508-8D55-0D9D5A5208B8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CF8198-B6EA-4337-BA62-47C34EFDBA6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171DC2-C27A-4508-8D55-0D9D5A5208B8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CF8198-B6EA-4337-BA62-47C34EFDBA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171DC2-C27A-4508-8D55-0D9D5A5208B8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CF8198-B6EA-4337-BA62-47C34EFDBA6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171DC2-C27A-4508-8D55-0D9D5A5208B8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CF8198-B6EA-4337-BA62-47C34EFDBA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7171DC2-C27A-4508-8D55-0D9D5A5208B8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CF8198-B6EA-4337-BA62-47C34EFDBA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7171DC2-C27A-4508-8D55-0D9D5A5208B8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6CF8198-B6EA-4337-BA62-47C34EFDBA6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7171DC2-C27A-4508-8D55-0D9D5A5208B8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6CF8198-B6EA-4337-BA62-47C34EFDBA6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kgufkst.ru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kgufkst.ru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 КГУФКС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92640" cy="726948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58214" y="214290"/>
            <a:ext cx="1136906" cy="152400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71472" y="1357298"/>
            <a:ext cx="8897072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ДОБРО ПОЖАЛОВАТЬ </a:t>
            </a:r>
          </a:p>
          <a:p>
            <a:pPr algn="ctr"/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Федеральное  государственное бюджетное образовательное учреждение высшего образования </a:t>
            </a: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«КУБАНСКИЙ ГОСУДАРСТВЕННЫЙ УНИВЕРСИТЕТ ФИЗИЧЕСКОЙ КУЛЬТУРЫ, СПОРТА И ТУРИЗМА»</a:t>
            </a: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(ФГБОУ ВО КГУФКСТ) </a:t>
            </a:r>
          </a:p>
          <a:p>
            <a:pPr algn="ctr"/>
            <a:endParaRPr lang="ru-RU" sz="2800" b="1" dirty="0" smtClean="0">
              <a:solidFill>
                <a:srgbClr val="0070C0"/>
              </a:solidFill>
              <a:hlinkClick r:id="rId4"/>
            </a:endParaRPr>
          </a:p>
          <a:p>
            <a:pPr algn="ctr"/>
            <a:endParaRPr lang="ru-RU" sz="2800" b="1" dirty="0">
              <a:solidFill>
                <a:srgbClr val="0070C0"/>
              </a:solidFill>
              <a:hlinkClick r:id="rId4"/>
            </a:endParaRPr>
          </a:p>
          <a:p>
            <a:pPr algn="ctr"/>
            <a:r>
              <a:rPr lang="en-US" sz="2800" b="1" dirty="0" smtClean="0">
                <a:solidFill>
                  <a:srgbClr val="0070C0"/>
                </a:solidFill>
                <a:hlinkClick r:id="rId4"/>
              </a:rPr>
              <a:t>www.kgufkst.ru</a:t>
            </a:r>
            <a:endParaRPr lang="ru-RU" sz="2800" b="1" dirty="0" smtClean="0">
              <a:solidFill>
                <a:srgbClr val="0070C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>тел. приемной комиссии: 8(861)259-26-77</a:t>
            </a:r>
          </a:p>
          <a:p>
            <a:pPr algn="ctr"/>
            <a:endParaRPr lang="ru-RU" sz="28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spc="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7139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 КГУФКС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92640" cy="726948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29652" y="214290"/>
            <a:ext cx="1136906" cy="152400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000232" y="1000109"/>
            <a:ext cx="62151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Факультет магистерской подготовки</a:t>
            </a:r>
          </a:p>
          <a:p>
            <a:pPr marL="342900" indent="-342900"/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3071810"/>
            <a:ext cx="576856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Научно-методическое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обеспечение</a:t>
            </a:r>
          </a:p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физкультурно-оздоровительной деятельности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(очная и заочная форма)</a:t>
            </a:r>
            <a:endParaRPr lang="ru-RU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3360" y="5301208"/>
            <a:ext cx="56302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Профессиональное образование </a:t>
            </a:r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области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физической культуры и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спорта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(очная форма)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13360" y="1695408"/>
            <a:ext cx="57731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Направление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- 49.04.01 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Физическая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культура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font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Направленности (профили) :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font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Управление в области физической культуры  и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спорта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(очная и заочная форма)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0034" y="4143380"/>
            <a:ext cx="584459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Научно-методическое обеспечение </a:t>
            </a:r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психологического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сопровождения физической </a:t>
            </a:r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культуры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спорта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(очная и заочная форма)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786578" y="3643314"/>
            <a:ext cx="2843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Собеседование по профилю направления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подготовки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-</a:t>
            </a:r>
          </a:p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35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баллов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авая фигурная скобка 9"/>
          <p:cNvSpPr/>
          <p:nvPr/>
        </p:nvSpPr>
        <p:spPr>
          <a:xfrm>
            <a:off x="6357950" y="1714488"/>
            <a:ext cx="419800" cy="4745154"/>
          </a:xfrm>
          <a:prstGeom prst="rightBrace">
            <a:avLst>
              <a:gd name="adj1" fmla="val 9578"/>
              <a:gd name="adj2" fmla="val 49183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9393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 КГУФКС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92640" cy="726948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29652" y="142852"/>
            <a:ext cx="1136906" cy="152400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714480" y="1000108"/>
            <a:ext cx="70508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Факультет магистерской подготовки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26380" y="1671483"/>
            <a:ext cx="580300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Направление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- 49.04.01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Физическая культура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Направленности (профили) :</a:t>
            </a:r>
          </a:p>
          <a:p>
            <a:pPr font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Информационно - методическое </a:t>
            </a:r>
          </a:p>
          <a:p>
            <a:pPr font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обеспечение физической</a:t>
            </a:r>
          </a:p>
          <a:p>
            <a:pPr font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культуры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спорта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(очная форма)</a:t>
            </a:r>
            <a:endParaRPr lang="ru-RU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4532927"/>
            <a:ext cx="578042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Направление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- 49.04.03 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Спорт</a:t>
            </a:r>
            <a:endParaRPr lang="en-US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Направленность (профиль) -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Спорт высших </a:t>
            </a:r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достижений 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система подготовки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спортсменов</a:t>
            </a:r>
          </a:p>
          <a:p>
            <a:pPr font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(очная и заочная форма)</a:t>
            </a:r>
            <a:endParaRPr lang="ru-RU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3286124"/>
            <a:ext cx="590841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Научно-методическое обеспечение </a:t>
            </a:r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медико-биологического сопровождения</a:t>
            </a:r>
          </a:p>
          <a:p>
            <a:pPr font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физической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культуры и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спорта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(очная форма)</a:t>
            </a:r>
            <a:endParaRPr lang="ru-RU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000892" y="2143116"/>
            <a:ext cx="235742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Собеседование по профилю направления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подготовки -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35 баллов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072330" y="4643446"/>
            <a:ext cx="25717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Собеседование по профилю направления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подготовки -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35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баллов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авая фигурная скобка 9"/>
          <p:cNvSpPr/>
          <p:nvPr/>
        </p:nvSpPr>
        <p:spPr>
          <a:xfrm>
            <a:off x="6500826" y="1643050"/>
            <a:ext cx="419800" cy="2643206"/>
          </a:xfrm>
          <a:prstGeom prst="rightBrace">
            <a:avLst>
              <a:gd name="adj1" fmla="val 9578"/>
              <a:gd name="adj2" fmla="val 49183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авая фигурная скобка 10"/>
          <p:cNvSpPr/>
          <p:nvPr/>
        </p:nvSpPr>
        <p:spPr>
          <a:xfrm>
            <a:off x="6500826" y="4500570"/>
            <a:ext cx="419800" cy="1357322"/>
          </a:xfrm>
          <a:prstGeom prst="rightBrace">
            <a:avLst>
              <a:gd name="adj1" fmla="val 9578"/>
              <a:gd name="adj2" fmla="val 49183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8833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 КГУФКС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92640" cy="726948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29652" y="142852"/>
            <a:ext cx="1136906" cy="152400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613800" y="746529"/>
            <a:ext cx="26329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Аспирантура</a:t>
            </a:r>
            <a:endParaRPr lang="ru-RU" sz="32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92470" y="1364575"/>
            <a:ext cx="80581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Направление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49.06.01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Физическая культура и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спорт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(очная и заочная формы)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Направленность (профиль) :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Теория и методика физического воспитания, спортивной тренировки, оздоровительной и адаптивной физической культуры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(педагогические науки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21103" y="4221088"/>
            <a:ext cx="870342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Направление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49.06.01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Физическая культура и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спорт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(очная и заочная формы)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Направленность (профиль):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Теория и методика физического воспитания, спортивной тренировки, оздоровительной и адаптивной физической культуры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(психологические науки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2537609"/>
            <a:ext cx="62464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Вступительные испытания, проводимые организацией:</a:t>
            </a:r>
            <a:endParaRPr lang="ru-RU" sz="1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Специальная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дисциплина (Теория и методика физического воспитания, спортивной тренировки, оздоровительной и адаптивной физической культуры (педагогические науки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Иностранный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язык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14348" y="5345921"/>
            <a:ext cx="62464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Вступительные испытания, проводимые организацией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>
              <a:buAutoNum type="arabicPeriod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Специальная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дисциплина (Теория и методика физического воспитания, спортивной тренировки, оздоровительной и адаптивной физической культуры (психологические науки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Иностранный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язык</a:t>
            </a:r>
            <a:endParaRPr lang="ru-RU" sz="1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653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 КГУФКС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92640" cy="726948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58214" y="142852"/>
            <a:ext cx="1136906" cy="152400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588520" y="1360820"/>
            <a:ext cx="26329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Аспирантура</a:t>
            </a:r>
            <a:endParaRPr lang="ru-RU" sz="32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1916832"/>
            <a:ext cx="70567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Направление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30.06.01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Фундаментальная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медицина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Направленность (профиль)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Восстановительная медицина, спортивная медицина, лечебная физкультура, курортология и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физиотерапия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5094" y="4653136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Направление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06.06.01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Биологические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науки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Направленность (профиль) :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Физиология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95534" y="3144190"/>
            <a:ext cx="62464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Вступительные испытания, проводимые организацией:</a:t>
            </a:r>
          </a:p>
          <a:p>
            <a:pPr marL="342900" indent="-342900">
              <a:buAutoNum type="arabicPeriod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Специальная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дисциплина (Восстановительная медицина, спортивная медицина, лечебная физкультура, курортология и физиотерапия) 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Иностранный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язык</a:t>
            </a:r>
            <a:endParaRPr lang="ru-RU" sz="1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45491" y="5517232"/>
            <a:ext cx="62464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Вступительные испытания, проводимые организацией:</a:t>
            </a:r>
          </a:p>
          <a:p>
            <a:pPr marL="342900" indent="-342900">
              <a:buAutoNum type="arabicPeriod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Специальная дисциплина (Физиология) 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Иностранный язык</a:t>
            </a:r>
            <a:endParaRPr lang="ru-RU" sz="1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31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 КГУФКС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9267" y="-290235"/>
            <a:ext cx="9692640" cy="726948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29652" y="142852"/>
            <a:ext cx="1136906" cy="152400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928926" y="928670"/>
            <a:ext cx="50405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Гуманитарный колледж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(очная форма)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93437" y="1949931"/>
            <a:ext cx="45529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Специальности: 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- 49.02.01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Физическая культура</a:t>
            </a:r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99591" y="2679303"/>
            <a:ext cx="78227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- 49.02.02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Адаптивная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физическая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культура</a:t>
            </a:r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57224" y="4429132"/>
            <a:ext cx="46269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Специальность - 43.02.10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Туризм</a:t>
            </a:r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85786" y="4929198"/>
            <a:ext cx="7936563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Средний балл аттестата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Оценки из аттестата: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История, 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бществознание,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Русский язык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3344505"/>
            <a:ext cx="8786873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Физическое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испытание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по общей физической подготовке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– зачет/незачет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Средний балл аттестата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Оценки из аттестата: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Биология,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Физическая культура, Русский язык</a:t>
            </a:r>
            <a:endParaRPr lang="ru-RU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56959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 КГУФКС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92640" cy="726948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29652" y="142852"/>
            <a:ext cx="1136906" cy="152400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42910" y="1571612"/>
            <a:ext cx="83529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Училище (техникум) олимпийского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резерва</a:t>
            </a:r>
          </a:p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очная форма)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2928934"/>
            <a:ext cx="77053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Специальность 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49.02.01 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Физическая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культура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3714752"/>
            <a:ext cx="90011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Физическое испытание по общей физической подготовке – зачет/незачет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Средний балл аттестата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Оценки из аттестата: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Биология, 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Физическая культура, Русский язык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46221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ФОН КГУФКС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6513" y="-142900"/>
            <a:ext cx="9180513" cy="700090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53301" y="188640"/>
            <a:ext cx="1136906" cy="152400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000232" y="2000240"/>
            <a:ext cx="494726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cs typeface="Arial" pitchFamily="34" charset="0"/>
              </a:rPr>
              <a:t>СПАСИБО ЗА ВНИМАНИЕ!</a:t>
            </a:r>
            <a:r>
              <a:rPr lang="en-US" sz="2800" b="1" dirty="0" smtClean="0">
                <a:solidFill>
                  <a:srgbClr val="0070C0"/>
                </a:solidFill>
                <a:hlinkClick r:id="rId4"/>
              </a:rPr>
              <a:t> </a:t>
            </a:r>
            <a:endParaRPr lang="ru-RU" sz="2800" b="1" dirty="0" smtClean="0">
              <a:solidFill>
                <a:srgbClr val="0070C0"/>
              </a:solidFill>
            </a:endParaRPr>
          </a:p>
          <a:p>
            <a:pPr algn="ctr"/>
            <a:endParaRPr lang="ru-RU" sz="2800" b="1" dirty="0" smtClean="0">
              <a:solidFill>
                <a:srgbClr val="0070C0"/>
              </a:solidFill>
              <a:hlinkClick r:id="rId4"/>
            </a:endParaRPr>
          </a:p>
          <a:p>
            <a:pPr algn="ctr"/>
            <a:r>
              <a:rPr lang="en-US" sz="2800" b="1" dirty="0" smtClean="0">
                <a:solidFill>
                  <a:srgbClr val="0070C0"/>
                </a:solidFill>
                <a:hlinkClick r:id="rId4"/>
              </a:rPr>
              <a:t>www.kgufkst.ru</a:t>
            </a:r>
            <a:endParaRPr lang="ru-RU" sz="2800" b="1" dirty="0" smtClean="0">
              <a:solidFill>
                <a:srgbClr val="0070C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АБИТУРИЕНТУ</a:t>
            </a:r>
          </a:p>
          <a:p>
            <a:pPr algn="ctr"/>
            <a:endParaRPr lang="ru-RU" sz="28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>тел. приемной комиссии: 8(861)259-26-77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5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 КГУФКС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92640" cy="726948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86776" y="214290"/>
            <a:ext cx="1136906" cy="152400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07272" y="1000108"/>
            <a:ext cx="8516915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Структура приема: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Факультет спорта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Факультет физической культуры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Факультет адаптивной и оздоровительной физической культуры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Факультет сервиса и туризма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Факультет спортивного менеджмента, педагогики и психологии</a:t>
            </a:r>
          </a:p>
          <a:p>
            <a:pPr marL="342900" indent="-342900">
              <a:buFontTx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Заочный факультет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физической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культуры 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спорта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Факультет магистерской подготовки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Аспирантура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Гуманитарный колледж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Училище (техникум) олимпийского резерва</a:t>
            </a:r>
          </a:p>
        </p:txBody>
      </p:sp>
    </p:spTree>
    <p:extLst>
      <p:ext uri="{BB962C8B-B14F-4D97-AF65-F5344CB8AC3E}">
        <p14:creationId xmlns:p14="http://schemas.microsoft.com/office/powerpoint/2010/main" xmlns="" val="250210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 КГУФКС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92640" cy="726948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58214" y="214290"/>
            <a:ext cx="1136906" cy="152400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325278" y="789856"/>
            <a:ext cx="31238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Факультет </a:t>
            </a:r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спорта</a:t>
            </a:r>
            <a:endParaRPr lang="ru-RU" sz="28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11" y="1251521"/>
            <a:ext cx="86211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Направление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49.03.01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Физическая культура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(очная форма)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Направленность (профиль) -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Спортивная тренировка в избранном виде спорта 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8149369"/>
              </p:ext>
            </p:extLst>
          </p:nvPr>
        </p:nvGraphicFramePr>
        <p:xfrm>
          <a:off x="762782" y="2013992"/>
          <a:ext cx="7913674" cy="2077184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1812117"/>
                <a:gridCol w="2477323"/>
                <a:gridCol w="1812117"/>
                <a:gridCol w="1812117"/>
              </a:tblGrid>
              <a:tr h="372976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баскетбол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гандбол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легкая атлетика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спортивный туризм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652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бадминтон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гимнастика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настольный теннис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стрелковый спорт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652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бокс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гиревой спорт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парусный спорт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теннис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2976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борьба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гребной спорт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пауэрлифтинг - силовое троеборье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тяжелая атлетика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652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велоспорт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зимние виды спорта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плавание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фехтование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58403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волейбол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комплексные единоборства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регби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футбол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105584" y="4234601"/>
            <a:ext cx="4917885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Вступительные испытания в форме ЕГЭ и(или)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компьютерного тестирования: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1.Биология – 36 баллов</a:t>
            </a:r>
          </a:p>
          <a:p>
            <a:pPr algn="ctr"/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2.Русский язык – 36 баллов</a:t>
            </a:r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5905" y="5398368"/>
            <a:ext cx="8424936" cy="9233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Вступительные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испытания, проводимые организацией:</a:t>
            </a:r>
            <a:endParaRPr lang="ru-RU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3.Профессиональное испытание по избранному виду спорта – 35 баллов</a:t>
            </a:r>
          </a:p>
          <a:p>
            <a:pPr algn="ctr"/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4.Собеседование по профилю направления подготовки - 35 баллов</a:t>
            </a:r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913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 КГУФКС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92640" cy="726948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29652" y="214290"/>
            <a:ext cx="1136906" cy="152400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928794" y="1000108"/>
            <a:ext cx="63993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Факультет физической культуры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56035" y="1714488"/>
            <a:ext cx="848796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Направление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49.03.01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Физическая культура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(очная форма)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Направленность (профиль) -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Физкультурное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образование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2450" y="2571744"/>
            <a:ext cx="8751550" cy="138499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Вступительные испытания в форме ЕГЭ и(или) 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компьютерного тестирования:</a:t>
            </a: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1. Биология – 36 баллов  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 Русский язык – 36 баллов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4000504"/>
            <a:ext cx="8929750" cy="218521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Вступительные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испытания, проводимые организацией:</a:t>
            </a:r>
            <a:endParaRPr lang="ru-RU" sz="2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Профессиональное испытание по общей физической подготовке - 35 баллов</a:t>
            </a:r>
          </a:p>
          <a:p>
            <a:pPr algn="ctr"/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4. Собеседование по профилю направления подготовки - 35 баллов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773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 КГУФКС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92640" cy="726948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29652" y="142852"/>
            <a:ext cx="1136906" cy="1524003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669868" y="929691"/>
            <a:ext cx="718049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Факультет </a:t>
            </a:r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адаптивной и оздоровительной </a:t>
            </a:r>
          </a:p>
          <a:p>
            <a:pPr algn="ctr"/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физической </a:t>
            </a:r>
            <a:r>
              <a:rPr lang="ru-RU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культуры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39550" y="4242060"/>
            <a:ext cx="87473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Направление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49.03.01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Физическая культура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(очная и заочная форма)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Направленность (профиль) -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Физкультурно-оздоровительные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технологии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4966136"/>
            <a:ext cx="3690214" cy="138499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Вступительные испытания в форме ЕГЭ и(или)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компьютерного тестирования: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1.Биология – 36 баллов</a:t>
            </a:r>
          </a:p>
          <a:p>
            <a:pPr algn="ctr"/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2.Русский язык – 36 баллов</a:t>
            </a:r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11960" y="4966136"/>
            <a:ext cx="4680520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Вступительные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испытания, проводимые организацией:</a:t>
            </a:r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3.Профессиональное испытание по общей физической подготовке - 35 баллов</a:t>
            </a:r>
          </a:p>
          <a:p>
            <a:pPr algn="ctr"/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4.Собеседование по профилю направления подготовки - 35 баллов</a:t>
            </a:r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10029032"/>
              </p:ext>
            </p:extLst>
          </p:nvPr>
        </p:nvGraphicFramePr>
        <p:xfrm>
          <a:off x="357158" y="1857364"/>
          <a:ext cx="8858312" cy="9239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58312"/>
              </a:tblGrid>
              <a:tr h="8035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  Направление 49.03.02</a:t>
                      </a: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lang="ru-RU" sz="20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</a:t>
                      </a:r>
                      <a:r>
                        <a:rPr lang="ru-RU" sz="20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для лиц с отклонениям в состоянии здоровья (адаптивная физическая культура</a:t>
                      </a:r>
                      <a:r>
                        <a:rPr lang="ru-RU" sz="20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ru-RU" sz="20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(очная и заочная форма), </a:t>
                      </a:r>
                      <a:r>
                        <a:rPr lang="ru-RU" sz="2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направленность </a:t>
                      </a:r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(профиль) - </a:t>
                      </a:r>
                      <a:r>
                        <a:rPr lang="ru-RU" sz="20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реабилитация</a:t>
                      </a:r>
                      <a:endParaRPr lang="ru-RU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387504" y="2857065"/>
            <a:ext cx="4377410" cy="113877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Вступительные испытания в форме ЕГЭ и(или)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компьютерного тестирования: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1.Биология –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баллов</a:t>
            </a:r>
          </a:p>
          <a:p>
            <a:pPr algn="ctr"/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2.Русский язык –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баллов</a:t>
            </a:r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716016" y="2810138"/>
            <a:ext cx="4713768" cy="141577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Вступительные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испытания, проводимые организацией:</a:t>
            </a:r>
            <a:endParaRPr lang="ru-RU" sz="1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3.Профессиональное испытание по общей физической подготовке - 35 баллов</a:t>
            </a:r>
          </a:p>
          <a:p>
            <a:pPr algn="ctr"/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4.Собеседование по профилю направления подготовки - 35 баллов</a:t>
            </a:r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479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 КГУФКС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92640" cy="726948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55734" y="171405"/>
            <a:ext cx="1136906" cy="152400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339661" y="3088122"/>
            <a:ext cx="3752822" cy="181588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Вступительные испытания в форме ЕГЭ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и(или) компьютерного тестирования: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1.Литература – 32 баллов</a:t>
            </a:r>
          </a:p>
          <a:p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2.Русский язык – 36 баллов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Вступительные испытания, 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проводимые организацией:</a:t>
            </a:r>
            <a:endParaRPr lang="ru-RU" sz="1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3.Профессиональное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испытание - 35 баллов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4.Творческое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испытание </a:t>
            </a:r>
            <a:r>
              <a:rPr lang="ru-RU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- 35 </a:t>
            </a:r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баллов</a:t>
            </a:r>
            <a:endParaRPr lang="ru-RU" sz="1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88145" y="1645713"/>
            <a:ext cx="3855855" cy="116955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Вступительные испытания в форме ЕГЭ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и(или) компьютерного тестирования: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1.История –  32 балла</a:t>
            </a:r>
          </a:p>
          <a:p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2.Обществознание- 42 балла</a:t>
            </a:r>
          </a:p>
          <a:p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3.Русский язык - 36 баллов</a:t>
            </a:r>
            <a:endParaRPr lang="ru-RU" sz="1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6063" y="1501150"/>
            <a:ext cx="4295728" cy="1477330"/>
          </a:xfrm>
          <a:prstGeom prst="rect">
            <a:avLst/>
          </a:prstGeom>
          <a:ln>
            <a:noFill/>
            <a:prstDash val="sysDot"/>
          </a:ln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Направление 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.03.0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Туризм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(очная и заочная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форма)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font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Направленность (профиль) –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Технология</a:t>
            </a:r>
          </a:p>
          <a:p>
            <a:pPr font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комплексного </a:t>
            </a:r>
          </a:p>
          <a:p>
            <a:pPr font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обслуживания в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индустрии туризма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00298" y="857232"/>
            <a:ext cx="56889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Факультет </a:t>
            </a:r>
            <a:r>
              <a:rPr lang="ru-RU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сервиса и туризма</a:t>
            </a:r>
            <a:endParaRPr lang="ru-RU" sz="32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4976006"/>
            <a:ext cx="4276299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Направление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42.03.01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Реклама и связи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общественностью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(заочная форма)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Направленность (профиль) -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Реклама и 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связи с общественностью в отрасли 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физической культуры и спорта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3261494"/>
            <a:ext cx="4664354" cy="1477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Направление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.03.0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Режиссура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театрализованных представлений 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праздников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(очная и заочная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форма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font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Направленность (профиль) –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Художественно</a:t>
            </a:r>
          </a:p>
          <a:p>
            <a:pPr font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спортивные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представления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праздники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288889" y="5080665"/>
            <a:ext cx="3855855" cy="116955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Вступительные испытания в форме ЕГЭ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и(или) компьютерного тестирования:</a:t>
            </a:r>
          </a:p>
          <a:p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1.Обществознание - 42 </a:t>
            </a:r>
            <a:r>
              <a:rPr lang="ru-RU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балла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2.История - 32 балла</a:t>
            </a:r>
          </a:p>
          <a:p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3.Русский язык - 36 баллов</a:t>
            </a:r>
            <a:endParaRPr lang="ru-RU" sz="1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авая фигурная скобка 10"/>
          <p:cNvSpPr/>
          <p:nvPr/>
        </p:nvSpPr>
        <p:spPr>
          <a:xfrm>
            <a:off x="4714876" y="1618421"/>
            <a:ext cx="419800" cy="1224136"/>
          </a:xfrm>
          <a:prstGeom prst="rightBrace">
            <a:avLst>
              <a:gd name="adj1" fmla="val 9578"/>
              <a:gd name="adj2" fmla="val 49183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авая фигурная скобка 11"/>
          <p:cNvSpPr/>
          <p:nvPr/>
        </p:nvSpPr>
        <p:spPr>
          <a:xfrm>
            <a:off x="4786314" y="3261494"/>
            <a:ext cx="419800" cy="1469138"/>
          </a:xfrm>
          <a:prstGeom prst="rightBrace">
            <a:avLst>
              <a:gd name="adj1" fmla="val 9578"/>
              <a:gd name="adj2" fmla="val 49183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авая фигурная скобка 12"/>
          <p:cNvSpPr/>
          <p:nvPr/>
        </p:nvSpPr>
        <p:spPr>
          <a:xfrm>
            <a:off x="4805716" y="4976006"/>
            <a:ext cx="419800" cy="1378870"/>
          </a:xfrm>
          <a:prstGeom prst="rightBrace">
            <a:avLst>
              <a:gd name="adj1" fmla="val 9578"/>
              <a:gd name="adj2" fmla="val 49183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6709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 КГУФКС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92640" cy="7269480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321577" y="5007366"/>
            <a:ext cx="482192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Направление -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49.03.01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Физическая культура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очная и заочная форма)</a:t>
            </a:r>
          </a:p>
          <a:p>
            <a:pPr font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Направленность (профиль) -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Спортивный менеджмент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57158" y="1643050"/>
            <a:ext cx="45527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Направление -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44.03.01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Педагогическое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образование 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Направленности (профили)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Безопасность жизнедеятельности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(очная и заочная форма)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font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Физическая культура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(очная форма)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57158" y="3214686"/>
            <a:ext cx="490989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Направление -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44.03.02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Психолого-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педагогическое образование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Направленности (профили)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Педагог психолог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(очная и заочная форма)</a:t>
            </a:r>
          </a:p>
          <a:p>
            <a:pPr font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Педагог воспитатель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(заочная форма)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645335" y="3286124"/>
            <a:ext cx="3498665" cy="116955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Вступительные испытания в форме ЕГЭ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и(или) компьютерного тестирования: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1.Биология – 36 балла</a:t>
            </a:r>
          </a:p>
          <a:p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2.Математика – 27  балла</a:t>
            </a:r>
          </a:p>
          <a:p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3.Русский язык - 36 баллов</a:t>
            </a:r>
            <a:endParaRPr lang="ru-RU" sz="1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643570" y="1500174"/>
            <a:ext cx="3855855" cy="181588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Вступительные испытания в форме ЕГЭ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и(или) компьютерного тестирования:</a:t>
            </a:r>
          </a:p>
          <a:p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1.Обществознание- 42 балла</a:t>
            </a:r>
          </a:p>
          <a:p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2.Русский язык - 36 баллов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Вступительные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испытания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проводимые организацией:</a:t>
            </a:r>
            <a:endParaRPr lang="ru-RU" sz="1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3.Профессиональное испытание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по общей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физической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подготовке - 35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баллов</a:t>
            </a:r>
            <a:endParaRPr lang="ru-RU" sz="1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авая фигурная скобка 19"/>
          <p:cNvSpPr/>
          <p:nvPr/>
        </p:nvSpPr>
        <p:spPr>
          <a:xfrm>
            <a:off x="5214942" y="4572008"/>
            <a:ext cx="419800" cy="2071702"/>
          </a:xfrm>
          <a:prstGeom prst="rightBrace">
            <a:avLst>
              <a:gd name="adj1" fmla="val 9578"/>
              <a:gd name="adj2" fmla="val 49183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авая фигурная скобка 20"/>
          <p:cNvSpPr/>
          <p:nvPr/>
        </p:nvSpPr>
        <p:spPr>
          <a:xfrm>
            <a:off x="5143504" y="3357562"/>
            <a:ext cx="419800" cy="1143008"/>
          </a:xfrm>
          <a:prstGeom prst="rightBrace">
            <a:avLst>
              <a:gd name="adj1" fmla="val 9578"/>
              <a:gd name="adj2" fmla="val 49183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5715008" y="4500570"/>
            <a:ext cx="4343402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Вступительные испытания в форме ЕГЭ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и(или)  компьютерного тестирования:</a:t>
            </a:r>
          </a:p>
          <a:p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1.Биология – 36  баллов</a:t>
            </a:r>
          </a:p>
          <a:p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2.Русский язык - 36 баллов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Вступительные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испытания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проводимые организацией:</a:t>
            </a:r>
            <a:endParaRPr lang="ru-RU" sz="1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3.Профессиональное испытание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по общей физической подготовке - 35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баллов</a:t>
            </a:r>
          </a:p>
          <a:p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4.Собеседование </a:t>
            </a:r>
            <a:r>
              <a:rPr lang="ru-RU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 профилю направления подготовки - </a:t>
            </a:r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35 баллов</a:t>
            </a:r>
            <a:endParaRPr lang="ru-RU" sz="1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авая фигурная скобка 22"/>
          <p:cNvSpPr/>
          <p:nvPr/>
        </p:nvSpPr>
        <p:spPr>
          <a:xfrm>
            <a:off x="5072066" y="1571612"/>
            <a:ext cx="419800" cy="1571636"/>
          </a:xfrm>
          <a:prstGeom prst="rightBrace">
            <a:avLst>
              <a:gd name="adj1" fmla="val 9578"/>
              <a:gd name="adj2" fmla="val 49183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55734" y="171405"/>
            <a:ext cx="1136906" cy="1524003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2143108" y="714356"/>
            <a:ext cx="68751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Факультет </a:t>
            </a:r>
            <a:r>
              <a:rPr lang="ru-RU" sz="2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спортивного менеджмента,</a:t>
            </a:r>
          </a:p>
          <a:p>
            <a:pPr algn="ctr"/>
            <a:r>
              <a:rPr lang="ru-RU" sz="2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педагогики и психологии</a:t>
            </a:r>
            <a:endParaRPr lang="ru-RU" sz="2800" b="1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960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 КГУФКС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92640" cy="726948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55734" y="171405"/>
            <a:ext cx="1136906" cy="152400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14282" y="1214422"/>
            <a:ext cx="85656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Заочный факультет физической культуры и спорта</a:t>
            </a:r>
            <a:endParaRPr lang="ru-RU" sz="28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785926"/>
            <a:ext cx="921550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Направление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49.03.01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Физическая культура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(заочная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форма)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Направленность (профиль) -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Спортивная тренировка в избранном виде спорта 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56644602"/>
              </p:ext>
            </p:extLst>
          </p:nvPr>
        </p:nvGraphicFramePr>
        <p:xfrm>
          <a:off x="714348" y="2571744"/>
          <a:ext cx="7913674" cy="2077184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1812117"/>
                <a:gridCol w="2477323"/>
                <a:gridCol w="1812117"/>
                <a:gridCol w="1812117"/>
              </a:tblGrid>
              <a:tr h="372976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баскетбол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гандбол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легкая атлетика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спортивный туризм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3652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бадминтон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гимнастика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настольный теннис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стрелковый спорт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3652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бокс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гиревой спорт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парусный спорт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теннис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72976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борьба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гребной спорт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пауэрлифтинг - силовое троеборье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тяжелая атлетика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3652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велоспорт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зимние виды спорта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плавание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фехтование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58403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волейбол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комплексные единоборства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регби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футбол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714348" y="4929198"/>
            <a:ext cx="8358246" cy="67710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Вступительные испытания в форме ЕГЭ и(или) компьютерного тестирования: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1.Биология – 36 баллов 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2.Русский язык – 36 баллов</a:t>
            </a:r>
            <a:endParaRPr lang="ru-RU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42910" y="5572140"/>
            <a:ext cx="8572560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Вступительные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испытания, проводимые организацией:</a:t>
            </a:r>
            <a:endParaRPr lang="ru-RU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3.Профессиональное испытание по избранному виду спорта- 35 баллов</a:t>
            </a:r>
          </a:p>
          <a:p>
            <a:pPr algn="ctr"/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4.Собеседование по профилю направления подготовки - 35 баллов</a:t>
            </a:r>
            <a:endParaRPr lang="ru-RU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85786" y="4572008"/>
            <a:ext cx="53629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 конный спорт – только на заочной форме обучения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423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 КГУФКС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92640" cy="726948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55734" y="171405"/>
            <a:ext cx="1136906" cy="152400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28596" y="1142984"/>
            <a:ext cx="85656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Заочный факультет физической культуры и спорта</a:t>
            </a:r>
            <a:endParaRPr lang="ru-RU" sz="28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1785926"/>
            <a:ext cx="89725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Направление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49.03.01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Физическая культура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(заочная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форма)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Направленность (профиль) -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Физкультурное образование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2857496"/>
            <a:ext cx="8358246" cy="7386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Вступительные испытания в форме ЕГЭ и(или) компьютерного тестирования: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1.Биология – 36 баллов 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2.Русский язык – 36 баллов</a:t>
            </a:r>
            <a:endParaRPr lang="ru-RU" sz="2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4348" y="3786190"/>
            <a:ext cx="871543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Вступительные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испытания, проводимые организацией:</a:t>
            </a:r>
            <a:endParaRPr lang="ru-RU" sz="2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3.Профессиональное испытание по общей физической подготовке - 35 баллов</a:t>
            </a:r>
          </a:p>
          <a:p>
            <a:pPr algn="ctr"/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4.Собеседование по профилю направления подготовки - 35 баллов</a:t>
            </a:r>
            <a:endParaRPr lang="ru-RU" sz="2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423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1028</TotalTime>
  <Words>1315</Words>
  <Application>Microsoft Office PowerPoint</Application>
  <PresentationFormat>Экран (4:3)</PresentationFormat>
  <Paragraphs>263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ARugina</dc:creator>
  <cp:lastModifiedBy>ATarasenko</cp:lastModifiedBy>
  <cp:revision>165</cp:revision>
  <dcterms:created xsi:type="dcterms:W3CDTF">2019-05-30T13:32:22Z</dcterms:created>
  <dcterms:modified xsi:type="dcterms:W3CDTF">2020-03-24T12:04:36Z</dcterms:modified>
</cp:coreProperties>
</file>