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16" r:id="rId2"/>
    <p:sldId id="319" r:id="rId3"/>
    <p:sldId id="318" r:id="rId4"/>
    <p:sldId id="317" r:id="rId5"/>
    <p:sldId id="320" r:id="rId6"/>
    <p:sldId id="321" r:id="rId7"/>
    <p:sldId id="329" r:id="rId8"/>
    <p:sldId id="322" r:id="rId9"/>
    <p:sldId id="330" r:id="rId10"/>
    <p:sldId id="325" r:id="rId11"/>
    <p:sldId id="326" r:id="rId12"/>
    <p:sldId id="327" r:id="rId13"/>
    <p:sldId id="328" r:id="rId14"/>
    <p:sldId id="331" r:id="rId15"/>
    <p:sldId id="332" r:id="rId16"/>
    <p:sldId id="33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52ED2-ADA3-46A5-9B5C-A1451FE44C4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8CCF7-469B-4880-896F-6400689F3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964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133C6-1C9B-4351-8DA5-700F2F9545C2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1A477-D6A7-414C-A507-677ECBB32E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96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171DC2-C27A-4508-8D55-0D9D5A5208B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CF8198-B6EA-4337-BA62-47C34EFDB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gufkst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gufkst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58214" y="214290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1472" y="1357298"/>
            <a:ext cx="88970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 ПОЖАЛОВАТЬ 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Федеральное  государственное бюджетное образовательное учреждение высшего образования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«КУБАНСКИЙ ГОСУДАРСТВЕННЫЙ УНИВЕРСИТЕТ ФИЗИЧЕСКОЙ КУЛЬТУРЫ, СПОРТА И ТУРИЗМА»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(ФГБОУ ВО КГУФКСТ) 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hlinkClick r:id="rId4"/>
            </a:endParaRPr>
          </a:p>
          <a:p>
            <a:pPr algn="ctr"/>
            <a:endParaRPr lang="ru-RU" sz="2800" b="1" dirty="0">
              <a:solidFill>
                <a:srgbClr val="0070C0"/>
              </a:solidFill>
              <a:hlinkClick r:id="rId4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hlinkClick r:id="rId4"/>
              </a:rPr>
              <a:t>www.kgufkst.ru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тел. приемной комиссии: 8(861)259-26-77</a:t>
            </a:r>
          </a:p>
          <a:p>
            <a:pPr algn="ctr"/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13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52" y="214290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00232" y="1000109"/>
            <a:ext cx="6215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Факультет магистерской подготовки</a:t>
            </a:r>
          </a:p>
          <a:p>
            <a:pPr marL="342900" indent="-342900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071810"/>
            <a:ext cx="57685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Научно-методическое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физкультурно-оздоровительной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(очная и заочная форма)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3360" y="5301208"/>
            <a:ext cx="56302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области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(очная форма)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3360" y="1695408"/>
            <a:ext cx="57731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- 49.04.01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Направленности (профили) 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в области физической культуры  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(очная и заочная форма)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143380"/>
            <a:ext cx="5844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Научно-методическое обеспечение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психологического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сопровождения физической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культуры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(очная и заочная форма)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3643314"/>
            <a:ext cx="2843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Собеседование по профилю направления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357950" y="1714488"/>
            <a:ext cx="419800" cy="4745154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9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52" y="142852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14480" y="1000108"/>
            <a:ext cx="7050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Факультет магистерской подготовки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6380" y="1671483"/>
            <a:ext cx="58030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- 49.04.01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Направленности (профили) :</a:t>
            </a:r>
          </a:p>
          <a:p>
            <a:pPr font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 - методическое </a:t>
            </a: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физической</a:t>
            </a: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культуры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(очная форма)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532927"/>
            <a:ext cx="5780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- 49.04.03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 высших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достижений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система подготовки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спортсменов</a:t>
            </a:r>
          </a:p>
          <a:p>
            <a:pPr font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(очная и заочная форма)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286124"/>
            <a:ext cx="59084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Научно-методическое обеспечение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медико-биологического сопровождения</a:t>
            </a:r>
          </a:p>
          <a:p>
            <a:pPr font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культуры 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(очная форма)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2143116"/>
            <a:ext cx="23574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Собеседование по профилю направления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подготовки -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35 баллов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4643446"/>
            <a:ext cx="2571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Собеседование по профилю направления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подготовки -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500826" y="1643050"/>
            <a:ext cx="419800" cy="2643206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6500826" y="4500570"/>
            <a:ext cx="419800" cy="1357322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3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52" y="142852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13800" y="746529"/>
            <a:ext cx="2632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470" y="1364575"/>
            <a:ext cx="80581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49.06.01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(очная и заочная формы)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Направленность (профиль) :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Теория и методика физического воспитания, спортивной тренировки, оздоровительной и адаптивной физической культуры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(педагогические науки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1103" y="4221088"/>
            <a:ext cx="87034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49.06.01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(очная и заочная формы)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(профиль):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Теория и методика физического воспитания, спортивной тренировки, оздоровительной и адаптивной физической культуры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(психологические науки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537609"/>
            <a:ext cx="624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Вступительные испытания, проводимые организацией: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дисциплина (Теория и методика физического воспитания, спортивной тренировки, оздоровительной и адаптивной физической культуры (педагогические науки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Иностранный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язык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345921"/>
            <a:ext cx="624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Вступительные испытания, проводимые организацией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дисциплина (Теория и методика физического воспитания, спортивной тренировки, оздоровительной и адаптивной физической культуры (психологические науки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Иностранный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5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58214" y="142852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88520" y="1360820"/>
            <a:ext cx="2632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Аспирантура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16832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30.06.01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Фундаментальная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(профиль)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Восстановительная медицина, спортивная медицина, лечебная физкультура, курортология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физиотерапия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094" y="465313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06.06.01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Биологические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(профиль) 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Физиология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534" y="3144190"/>
            <a:ext cx="624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Вступительные испытания, проводимые организацией: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дисциплина (Восстановительная медицина, спортивная медицина, лечебная физкультура, курортология и физиотерапия)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Иностранный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491" y="5517232"/>
            <a:ext cx="6246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Вступительные испытания, проводимые организацией: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Специальная дисциплина (Физиология)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Иностранный язык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267" y="-290235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52" y="142852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28926" y="928670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Гуманитарный колледж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(очная форма)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3437" y="1949931"/>
            <a:ext cx="45529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Специальности: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- 49.02.01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1" y="2679303"/>
            <a:ext cx="7822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- 49.02.02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Адаптивная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429132"/>
            <a:ext cx="4626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Специальность - 43.02.10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Туризм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929198"/>
            <a:ext cx="7936563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Средний балл аттестата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Оценки из аттестата: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История, 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бществознание,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344505"/>
            <a:ext cx="8786873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испытание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общей физической подготовке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зачет/незачет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Средний балл аттестата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Оценки из аттестата: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Биология,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культура, Русский язык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95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52" y="142852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157161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Училище (техникум) олимпийского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резерва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очная форма)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928934"/>
            <a:ext cx="7705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Специальность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49.02.01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714752"/>
            <a:ext cx="90011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Физическое испытание по общей физической подготовке – зачет/незачет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Средний балл аттестата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Оценки из аттестата: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Биология,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культура, Русский язык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62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3" y="-142900"/>
            <a:ext cx="9180513" cy="70009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3301" y="188640"/>
            <a:ext cx="1136906" cy="15240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232" y="2000240"/>
            <a:ext cx="49472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СПАСИБО ЗА ВНИМАНИЕ!</a:t>
            </a:r>
            <a:r>
              <a:rPr lang="en-US" sz="2800" b="1" dirty="0" smtClean="0">
                <a:solidFill>
                  <a:srgbClr val="0070C0"/>
                </a:solidFill>
                <a:hlinkClick r:id="rId4"/>
              </a:rPr>
              <a:t>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endParaRPr lang="ru-RU" sz="2800" b="1" dirty="0" smtClean="0">
              <a:solidFill>
                <a:srgbClr val="0070C0"/>
              </a:solidFill>
              <a:hlinkClick r:id="rId4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hlinkClick r:id="rId4"/>
              </a:rPr>
              <a:t>www.kgufkst.ru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АБИТУРИЕНТУ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тел. приемной комиссии: 8(861)259-26-77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6776" y="214290"/>
            <a:ext cx="1136906" cy="15240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7272" y="1000108"/>
            <a:ext cx="851691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приема: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Факультет спорта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Факультет физической культуры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Факультет адаптивной и оздоровительной физической культуры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Факультет сервиса и туризма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Факультет спортивного менеджмента, педагогики и психологии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Заочный факультет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физической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культуры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спорта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Факультет магистерской подготовки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Аспирантура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Гуманитарный колледж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Училище (техникум) олимпийского резерва</a:t>
            </a:r>
          </a:p>
        </p:txBody>
      </p:sp>
    </p:spTree>
    <p:extLst>
      <p:ext uri="{BB962C8B-B14F-4D97-AF65-F5344CB8AC3E}">
        <p14:creationId xmlns:p14="http://schemas.microsoft.com/office/powerpoint/2010/main" xmlns="" val="25021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58214" y="214290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325278" y="789856"/>
            <a:ext cx="3123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спорта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1" y="1251521"/>
            <a:ext cx="8621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49.03.01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(очная форма)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Спортивная тренировка в избранном виде спорта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149369"/>
              </p:ext>
            </p:extLst>
          </p:nvPr>
        </p:nvGraphicFramePr>
        <p:xfrm>
          <a:off x="762782" y="2013992"/>
          <a:ext cx="7913674" cy="2077184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812117"/>
                <a:gridCol w="2477323"/>
                <a:gridCol w="1812117"/>
                <a:gridCol w="1812117"/>
              </a:tblGrid>
              <a:tr h="3729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баскетбол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гандбол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легкая атлетика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туризм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652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бадминтон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настольный теннис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стрелковый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652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гиревой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парусный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теннис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9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борьба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гребной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пауэрлифтинг - силовое троеборье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тяжелая атлетика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652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велоспорт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зимние виды спорта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фехтование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4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волейбол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единоборства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регби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футбол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05584" y="4234601"/>
            <a:ext cx="4917885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и(или)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компьютерного тестирования: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1.Биология – 36 баллов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– 36 баллов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905" y="5398368"/>
            <a:ext cx="842493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испытания, проводимые организацией: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3.Профессиональное испытание по избранному виду спорта – 35 баллов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4.Собеседование по профилю направления подготовки - 35 баллов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1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52" y="214290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28794" y="1000108"/>
            <a:ext cx="6399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Факультет физической культуры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6035" y="1714488"/>
            <a:ext cx="84879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49.03.01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(очная форма)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Физкультурное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450" y="2571744"/>
            <a:ext cx="875155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и(или)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компьютерного тестирования: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Биология – 36 баллов 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Русский язык – 36 баллов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000504"/>
            <a:ext cx="8929750" cy="21852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испытания, проводимые организацией: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Профессиональное испытание по общей физической подготовке - 35 баллов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Собеседование по профилю направления подготовки - 35 баллов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7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9652" y="142852"/>
            <a:ext cx="1136906" cy="152400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69868" y="929691"/>
            <a:ext cx="71804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адаптивной и оздоровительной 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0" y="4242060"/>
            <a:ext cx="8747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49.03.01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(очная и заочная форма)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Физкультурно-оздоровительные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966136"/>
            <a:ext cx="3690214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и(или)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компьютерного тестирования: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1.Биология – 36 баллов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– 36 баллов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4966136"/>
            <a:ext cx="468052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испытания, проводимые организацией: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3.Профессиональное испытание по общей физической подготовке - 35 баллов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4.Собеседование по профилю направления подготовки - 35 баллов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0029032"/>
              </p:ext>
            </p:extLst>
          </p:nvPr>
        </p:nvGraphicFramePr>
        <p:xfrm>
          <a:off x="357158" y="1857364"/>
          <a:ext cx="8858312" cy="923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8312"/>
              </a:tblGrid>
              <a:tr h="8035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Направление 49.03.02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</a:t>
                      </a: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для лиц с отклонениям в состоянии здоровья (адаптивная физическая культура</a:t>
                      </a:r>
                      <a:r>
                        <a:rPr lang="ru-RU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(очная и заочная форма),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направленность 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(профиль) - </a:t>
                      </a: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реабилитация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87504" y="2857065"/>
            <a:ext cx="4377410" cy="11387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и(или)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компьютерного тестирования: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1.Биология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баллов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баллов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2810138"/>
            <a:ext cx="4713768" cy="14157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испытания, проводимые организацией: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3.Профессиональное испытание по общей физической подготовке - 35 баллов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4.Собеседование по профилю направления подготовки - 35 баллов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79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5734" y="171405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39661" y="3088122"/>
            <a:ext cx="3752822" cy="181588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и(или) компьютерного тестирования: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1.Литература – 32 баллов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– 36 баллов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Вступительные испытания,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проводимые организацией: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3.Профессиональное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испытание - 35 баллов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4.Творческое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испытание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- 35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8145" y="1645713"/>
            <a:ext cx="3855855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и(или) компьютерного тестирования: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1.История –  32 балла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2.Обществознание- 42 балла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3.Русский язык - 36 баллов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6063" y="1501150"/>
            <a:ext cx="4295728" cy="1477330"/>
          </a:xfrm>
          <a:prstGeom prst="rect">
            <a:avLst/>
          </a:prstGeom>
          <a:ln>
            <a:noFill/>
            <a:prstDash val="sysDot"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.03.0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Туризм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(очная и заочная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(профиль)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</a:p>
          <a:p>
            <a:pPr font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комплексного </a:t>
            </a:r>
          </a:p>
          <a:p>
            <a:pPr font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обслуживания в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индустрии туризма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857232"/>
            <a:ext cx="568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сервиса и туризма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976006"/>
            <a:ext cx="427629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42.03.01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Реклама и связи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общественностью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(заочная форма)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Реклама и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связи с общественностью в отрасли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спорта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261494"/>
            <a:ext cx="4664354" cy="1477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.03.0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Режиссура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театрализованных представлений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праздников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(очная и заочная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Направленность (профиль)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</a:t>
            </a:r>
          </a:p>
          <a:p>
            <a:pPr font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спортивные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праздники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8889" y="5080665"/>
            <a:ext cx="3855855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и(или) компьютерного тестирования: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1.Обществознание - 42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балла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2.История - 32 балла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3.Русский язык - 36 баллов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4714876" y="1618421"/>
            <a:ext cx="419800" cy="1224136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4786314" y="3261494"/>
            <a:ext cx="419800" cy="1469138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4805716" y="4976006"/>
            <a:ext cx="419800" cy="1378870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70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1577" y="5007366"/>
            <a:ext cx="4821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Направление 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49.03.01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очная и заочная форма)</a:t>
            </a:r>
          </a:p>
          <a:p>
            <a:pPr font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Спортивный менеджмент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1643050"/>
            <a:ext cx="4552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 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44.03.01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образование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Направленности (профили)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жизнедеятельности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(очная и заочная форма)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(очная форма)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3214686"/>
            <a:ext cx="49098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 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44.03.02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Психолого-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образование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Направленности (профили)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 психолог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(очная и заочная форма)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 воспитатель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(заочная форма)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5335" y="3286124"/>
            <a:ext cx="3498665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и(или) компьютерного тестирования: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1.Биология – 36 балла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2.Математика – 27  балла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3.Русский язык - 36 баллов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1500174"/>
            <a:ext cx="3855855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и(или) компьютерного тестирования: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1.Обществознание- 42 балла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- 36 баллов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испытания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проводимые организацией: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3.Профессиональное испытание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общей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подготовке - 35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5214942" y="4572008"/>
            <a:ext cx="419800" cy="2071702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5143504" y="3357562"/>
            <a:ext cx="419800" cy="1143008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715008" y="4500570"/>
            <a:ext cx="434340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и(или)  компьютерного тестирования: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1.Биология – 36  баллов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- 36 баллов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испытания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проводимые организацией: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3.Профессиональное испытание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общей физической подготовке - 35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баллов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4.Собеседование 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профилю направления подготовки -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35 баллов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5072066" y="1571612"/>
            <a:ext cx="419800" cy="1571636"/>
          </a:xfrm>
          <a:prstGeom prst="rightBrace">
            <a:avLst>
              <a:gd name="adj1" fmla="val 9578"/>
              <a:gd name="adj2" fmla="val 49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5734" y="171405"/>
            <a:ext cx="1136906" cy="15240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143108" y="714356"/>
            <a:ext cx="68751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спортивного менеджмента,</a:t>
            </a:r>
          </a:p>
          <a:p>
            <a:pPr algn="ctr"/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педагогики и психологии</a:t>
            </a:r>
            <a:endParaRPr lang="ru-RU" sz="28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6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5734" y="171405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282" y="1214422"/>
            <a:ext cx="8565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Заочный факультет физической культуры и спорта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85926"/>
            <a:ext cx="9215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49.03.01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(заочная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форма)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Спортивная тренировка в избранном виде спорта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6644602"/>
              </p:ext>
            </p:extLst>
          </p:nvPr>
        </p:nvGraphicFramePr>
        <p:xfrm>
          <a:off x="714348" y="2571744"/>
          <a:ext cx="7913674" cy="2077184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812117"/>
                <a:gridCol w="2477323"/>
                <a:gridCol w="1812117"/>
                <a:gridCol w="1812117"/>
              </a:tblGrid>
              <a:tr h="3729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баскетбол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гандбол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легкая атлетика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спортивный туризм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652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бадминтон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гимнастика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настольный теннис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стрелковый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652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гиревой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парусный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теннис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29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борьба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гребной 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пауэрлифтинг - силовое троеборье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тяжелая атлетика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3652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велоспорт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зимние виды спорта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фехтование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584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волейбол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единоборства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регби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футбол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14348" y="4929198"/>
            <a:ext cx="8358246" cy="6771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и(или) компьютерного тестирования: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1.Биология – 36 баллов 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– 36 баллов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5572140"/>
            <a:ext cx="857256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испытания, проводимые организацией: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3.Профессиональное испытание по избранному виду спорта- 35 баллов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4.Собеседование по профилю направления подготовки - 35 баллов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4572008"/>
            <a:ext cx="5362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конный спорт – только на заочной форме обучения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2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КГУФК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92640" cy="7269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5734" y="171405"/>
            <a:ext cx="1136906" cy="15240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8596" y="1142984"/>
            <a:ext cx="8565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Заочный факультет физической культуры и спорта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85926"/>
            <a:ext cx="8972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49.03.01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(заочная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форма)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Направленность (профиль) -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Физкультурное образование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857496"/>
            <a:ext cx="8358246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Вступительные испытания в форме ЕГЭ и(или) компьютерного тестирования: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1.Биология – 36 баллов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2.Русский язык – 36 баллов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786190"/>
            <a:ext cx="87154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Вступительные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испытания, проводимые организацией: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3.Профессиональное испытание по общей физической подготовке - 35 баллов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4.Собеседование по профилю направления подготовки - 35 баллов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2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1028</TotalTime>
  <Words>1315</Words>
  <Application>Microsoft Office PowerPoint</Application>
  <PresentationFormat>Экран (4:3)</PresentationFormat>
  <Paragraphs>263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ARugina</dc:creator>
  <cp:lastModifiedBy>ATarasenko</cp:lastModifiedBy>
  <cp:revision>165</cp:revision>
  <dcterms:created xsi:type="dcterms:W3CDTF">2019-05-30T13:32:22Z</dcterms:created>
  <dcterms:modified xsi:type="dcterms:W3CDTF">2020-03-24T12:04:36Z</dcterms:modified>
</cp:coreProperties>
</file>