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7" r:id="rId2"/>
    <p:sldId id="268" r:id="rId3"/>
    <p:sldId id="269" r:id="rId4"/>
    <p:sldId id="270" r:id="rId5"/>
    <p:sldId id="271" r:id="rId6"/>
    <p:sldId id="275" r:id="rId7"/>
    <p:sldId id="289" r:id="rId8"/>
    <p:sldId id="290" r:id="rId9"/>
    <p:sldId id="301" r:id="rId10"/>
    <p:sldId id="272" r:id="rId11"/>
    <p:sldId id="273" r:id="rId12"/>
    <p:sldId id="280" r:id="rId13"/>
    <p:sldId id="277" r:id="rId14"/>
    <p:sldId id="278" r:id="rId15"/>
    <p:sldId id="279" r:id="rId16"/>
    <p:sldId id="291" r:id="rId17"/>
    <p:sldId id="292" r:id="rId18"/>
    <p:sldId id="281" r:id="rId19"/>
    <p:sldId id="288" r:id="rId20"/>
    <p:sldId id="293" r:id="rId21"/>
    <p:sldId id="294" r:id="rId22"/>
    <p:sldId id="295" r:id="rId23"/>
    <p:sldId id="274" r:id="rId24"/>
  </p:sldIdLst>
  <p:sldSz cx="9144000" cy="5143500" type="screen16x9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682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08327-71C1-4C96-A8CA-4DB6DCB0126B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3EDF-1259-405F-9ACD-1DFBEC14B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116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9DA8-6C05-43E4-9DFB-171116BBC78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11BF-7BE6-4619-ADB9-CAA156C63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9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9DA8-6C05-43E4-9DFB-171116BBC78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11BF-7BE6-4619-ADB9-CAA156C63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35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9DA8-6C05-43E4-9DFB-171116BBC78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11BF-7BE6-4619-ADB9-CAA156C63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24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9DA8-6C05-43E4-9DFB-171116BBC78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11BF-7BE6-4619-ADB9-CAA156C63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9DA8-6C05-43E4-9DFB-171116BBC78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11BF-7BE6-4619-ADB9-CAA156C63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54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9DA8-6C05-43E4-9DFB-171116BBC78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11BF-7BE6-4619-ADB9-CAA156C63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2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9DA8-6C05-43E4-9DFB-171116BBC78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11BF-7BE6-4619-ADB9-CAA156C63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2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9DA8-6C05-43E4-9DFB-171116BBC78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11BF-7BE6-4619-ADB9-CAA156C63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09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9DA8-6C05-43E4-9DFB-171116BBC78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11BF-7BE6-4619-ADB9-CAA156C63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1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9DA8-6C05-43E4-9DFB-171116BBC78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11BF-7BE6-4619-ADB9-CAA156C63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79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9DA8-6C05-43E4-9DFB-171116BBC78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11BF-7BE6-4619-ADB9-CAA156C63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5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F9DA8-6C05-43E4-9DFB-171116BBC78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511BF-7BE6-4619-ADB9-CAA156C63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06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568" y="123478"/>
            <a:ext cx="1774105" cy="2376264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DF2BE84-D6AA-4F9E-9FFA-58DD612A147A}"/>
              </a:ext>
            </a:extLst>
          </p:cNvPr>
          <p:cNvSpPr txBox="1">
            <a:spLocks/>
          </p:cNvSpPr>
          <p:nvPr/>
        </p:nvSpPr>
        <p:spPr>
          <a:xfrm>
            <a:off x="683568" y="627534"/>
            <a:ext cx="756084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образовательная программа среднего общего образования. Реализация требований и обновленных ФГОС в работе учителя физической культуры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DF2BE84-D6AA-4F9E-9FFA-58DD612A147A}"/>
              </a:ext>
            </a:extLst>
          </p:cNvPr>
          <p:cNvSpPr txBox="1">
            <a:spLocks/>
          </p:cNvSpPr>
          <p:nvPr/>
        </p:nvSpPr>
        <p:spPr>
          <a:xfrm>
            <a:off x="6005857" y="3419642"/>
            <a:ext cx="3121172" cy="16223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6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 дополнительного профессионального образования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квалификаций,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Лызарь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2769" t="22235" r="3153" b="9065"/>
          <a:stretch/>
        </p:blipFill>
        <p:spPr bwMode="auto">
          <a:xfrm>
            <a:off x="1403648" y="555526"/>
            <a:ext cx="7344816" cy="4176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45965" y="5147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243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23249" t="22235" r="3473" b="9351"/>
          <a:stretch/>
        </p:blipFill>
        <p:spPr bwMode="auto">
          <a:xfrm>
            <a:off x="1259632" y="483518"/>
            <a:ext cx="7488831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76456" y="106019"/>
            <a:ext cx="406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523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8279" t="12543" r="2993" b="8495"/>
          <a:stretch/>
        </p:blipFill>
        <p:spPr bwMode="auto">
          <a:xfrm>
            <a:off x="1403648" y="483518"/>
            <a:ext cx="7344816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76456" y="9924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967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04448" y="4217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13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55050" y="339502"/>
            <a:ext cx="80648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формировании основ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рабочей программы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учебному предмету «Физическая культура»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использовались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прогрессивные идеи и теоретические положения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ведущих педагогических концепций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определяющих современное развитие отечественной системы образования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духовно-нравственного развития и воспитания гражданина Российской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формирования универсальных учебных действий, определяющая основы становления российской гражданской идентичности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формирования ключевых компетенций, устанавливающая основу саморазвития и самоопределения личности в процессе непрерывного образования; 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преподавания учебного предмета «Физическая культура», ориентирующая учебно-воспитательный процесс на внедрение новых технологий и инновационных подходов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структуры и содержания учебного предмета «Физическая культура», обосновывающая направленность учебных программ на формирование целостной личности учащихся, потребность в бережном отношении к своему здоровью и ведению здорового образа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22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8439" t="22235" r="3314" b="9065"/>
          <a:stretch/>
        </p:blipFill>
        <p:spPr bwMode="auto">
          <a:xfrm>
            <a:off x="1331640" y="483518"/>
            <a:ext cx="7056784" cy="4032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76456" y="11418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444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8759" t="21095" r="3315" b="8495"/>
          <a:stretch/>
        </p:blipFill>
        <p:spPr bwMode="auto">
          <a:xfrm>
            <a:off x="1403648" y="411510"/>
            <a:ext cx="7128792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48464" y="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024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8439" t="22519" r="3474" b="9352"/>
          <a:stretch/>
        </p:blipFill>
        <p:spPr bwMode="auto">
          <a:xfrm>
            <a:off x="1259632" y="771550"/>
            <a:ext cx="7488832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195486"/>
            <a:ext cx="340554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52412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Обновление ФГОС СОО: ПООП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34733" y="4644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370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8439" t="21949" r="3314" b="9066"/>
          <a:stretch/>
        </p:blipFill>
        <p:spPr bwMode="auto">
          <a:xfrm>
            <a:off x="1547664" y="699542"/>
            <a:ext cx="7128792" cy="3888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51739" y="12347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369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8279" t="21664" r="3314" b="9065"/>
          <a:stretch/>
        </p:blipFill>
        <p:spPr bwMode="auto">
          <a:xfrm>
            <a:off x="1403648" y="555526"/>
            <a:ext cx="7272807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04448" y="5147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329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-92546"/>
            <a:ext cx="83164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культура. Модули по видам спорта. 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«Самбо». 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8775"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«Самбо» (далее - модуль по самбо, самбо) на уровне среднего общего образования разработан с целью оказания методической помощи учителю физической культуры в создании рабочей программы по физической культуре с учётом современных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тенденций в системе образования и использования спортивно-ориентированных форм, средств и методов обучения по различным видам спорта. </a:t>
            </a:r>
          </a:p>
          <a:p>
            <a:pPr indent="358775"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Самбо является составной частью национальной культуры нашей страны и одним из универсальных средств физического воспитания. Самбо как вид спорта и система самозащиты имеют большое оздоровительное и прикладное значение, так как отводят важнейшую роль обеспечению подлинной надежной безопасности для здоровья и жизни занимающихся. Самбо, как система, зародившаяся в нашей стране, обладает мощным воспитательным эффектом, которая базируется на истории создания и развитии самбо, героизации наших соотечественников, культуре и традициях нашего народа, его общего духа, сплоченности и стремлении к победе, что будет способствовать их патриотическому и духовному развитию. </a:t>
            </a:r>
          </a:p>
          <a:p>
            <a:pPr indent="358775"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самбо способствуют гармоничному развитию и укреплению здоровья обучающихся, комплексно влияют на органы и системы растущего организма, укрепляя и повышая их функциональный уровень. </a:t>
            </a:r>
          </a:p>
          <a:p>
            <a:pPr indent="358775"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реализации модуля «Самбо» владение различными техниками самбо обеспечивает у обучающихся воспитание всех физических качеств и содействует развитию личностных качеств обучающихся, обеспечивает всестороннее физическое развитие, возможность сохранения здоровья, увеличение продолжительности жизни и работоспособности, приобретение эмоционального, психологического комфорта и залога безопасности жизни. Прикладное значение самбо обеспечивает приобретение обучающимися навыков самозащиты и профилактики травматизма.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76456" y="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23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18279" t="21380" r="3153" b="9065"/>
          <a:stretch/>
        </p:blipFill>
        <p:spPr bwMode="auto">
          <a:xfrm>
            <a:off x="1259632" y="627534"/>
            <a:ext cx="7632848" cy="4320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123478"/>
            <a:ext cx="4572000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52412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Обновление ФГОС СОО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524125" algn="l"/>
              </a:tabLs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60432" y="19084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9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0944" y="0"/>
            <a:ext cx="817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 изучения модуля «Самбо»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обучение самбо как базовому жизненно необходимому навыку, формирование у обучающихся общечеловеческой культуры и социального самоопределения, устойчивой мотивации к сохранению и укреплению собственного здоровья, ведению здорового и безопасного образа жизни через занятия физической культурой и спортом с использованием средств самбо. 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Задачами изучения модуля «Самбо»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являются: 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всестороннее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гармоничное развитие детей и подростков, увеличение объёма их двигательной активности; 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укрепление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физического, психологического и социального здоровья обучающихся, развитие основных физических качеств и повышение функциональных возможностей их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организма средствами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самбо; 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жизненно важных навыков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самостраховки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самозащиты, а также умения применять его в различных условиях; 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общих представлений о самбо, его возможностях и значении в процессе укрепления здоровья, физическом развитии и физической подготовке обучающихся; 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обучение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основам техники и тактики самбо, элементам самозащиты, безопасному поведению на занятиях в спортивном зале, на открытых плоскостных сооружениях, в бытовых условиях и в критических ситуациях; 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воспитание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общей культуры развития личности обучающегося средствами самбо, в том числе, для самореализации и самоопределения; 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положительной мотивации и устойчивого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предмету «Физическая культура»; 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удовлетворение индивидуальных потребностей, обучающихся в занятиях физической культурой и спортом средствами самбо; популяризация самбо, как вид спорта и системы самозащиты в общеобразовательных организациях, привлечение обучающихся, проявляющих повышенный интерес и способности к занятиям самбо в школьные спортивные клубы, секции, к участию 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соревнованиях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7116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67494"/>
            <a:ext cx="8028384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и роль модуля «Самбо» </a:t>
            </a:r>
          </a:p>
          <a:p>
            <a:pPr indent="35877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«Самбо» доступен для освоения всем обучающимся, независимо от уровня их физического развития и гендерных особенностей и расширяет спектр физкультурно-спортивных направлений в общеобразовательных организациях. </a:t>
            </a:r>
          </a:p>
          <a:p>
            <a:pPr indent="35877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Специфика модуля по самбо сочетается практически со всеми базовыми видами спорта (легкая атлетика, гимнастика, спортивные игры) и разделами «Знания о физической культуре», «Способы самостоятельной деятельности», «Физическое совершенствование». </a:t>
            </a:r>
          </a:p>
          <a:p>
            <a:pPr indent="35877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Интеграция модуля поможет обучающимся в освоении образовательных программ в рамках внеурочной деятельности, дополнительного образования, деятельности школьных спортивных клубов, подготовке обучающихся к сдаче норм Всероссийского физкультурно-спортивного комплекса «Готов к труду и обороне» (ГТО), участии в спортивных соревнованиях и подготовке юношей к службе в Вооруженных Силах Российской Федерации. </a:t>
            </a:r>
          </a:p>
          <a:p>
            <a:pPr indent="35877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прохождения модуля возможно сформировать у обучающихся общие представления о самбо, навыки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самостраховки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страховки партнера, самозащиты и умения применять их в различных условиях, комплекс технических навыков: соревновательных действий, системы движений, технических приемов и разнообразные способы их выполнения, а также безопасное поведение на занятиях в спортивном зале, открытых плоскостных сооружениях, в бытовых условиях и в критических ситуациях.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48464" y="1438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585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369430"/>
            <a:ext cx="7560840" cy="176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модуля «Самбо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самбо.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Tx/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деятельности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совершенствование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в том числе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омплексы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для развития физических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омплексы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упражнений, формирующие двигательные умения и навыки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самбиста,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ндивидуальные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действия выполнения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приёмов,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ехнико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тактические основы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самбо).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15766"/>
            <a:ext cx="3329650" cy="240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64360" y="2067694"/>
            <a:ext cx="7128791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изучении модуля «Самбо» на уровне среднего общего образования у обучающихся будут сформированы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 результаты;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результаты.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11120" y="4440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762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267494"/>
            <a:ext cx="3973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20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43558"/>
            <a:ext cx="6264696" cy="417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198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18118" t="12828" r="3315" b="8780"/>
          <a:stretch/>
        </p:blipFill>
        <p:spPr bwMode="auto">
          <a:xfrm>
            <a:off x="1115616" y="339502"/>
            <a:ext cx="7632848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20193" y="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28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18279" t="12543" r="3474" b="9065"/>
          <a:stretch/>
        </p:blipFill>
        <p:spPr bwMode="auto">
          <a:xfrm>
            <a:off x="1259632" y="267494"/>
            <a:ext cx="7200800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76456" y="23900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95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18439" t="21664" r="3314" b="9065"/>
          <a:stretch/>
        </p:blipFill>
        <p:spPr bwMode="auto">
          <a:xfrm>
            <a:off x="1259632" y="627534"/>
            <a:ext cx="7632848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4" y="123478"/>
            <a:ext cx="4572000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52412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Обновление ФГОС СОО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524125" algn="l"/>
              </a:tabLs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76456" y="10853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28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67744" y="123478"/>
            <a:ext cx="4572000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52412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Обновление ФГОС СОО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524125" algn="l"/>
              </a:tabLs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18439" t="20524" r="3474" b="9065"/>
          <a:stretch/>
        </p:blipFill>
        <p:spPr bwMode="auto">
          <a:xfrm>
            <a:off x="1403648" y="555526"/>
            <a:ext cx="7128792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76456" y="5498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76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8439" t="21664" r="3314" b="9065"/>
          <a:stretch/>
        </p:blipFill>
        <p:spPr bwMode="auto">
          <a:xfrm>
            <a:off x="1187624" y="627534"/>
            <a:ext cx="6912768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8119" t="21095" r="27846" b="9350"/>
          <a:stretch/>
        </p:blipFill>
        <p:spPr bwMode="auto">
          <a:xfrm>
            <a:off x="5724128" y="1635646"/>
            <a:ext cx="3209925" cy="2324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76456" y="12347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97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8118" t="22235" r="3475" b="8780"/>
          <a:stretch/>
        </p:blipFill>
        <p:spPr bwMode="auto">
          <a:xfrm>
            <a:off x="1619672" y="483518"/>
            <a:ext cx="6912767" cy="4248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76456" y="8569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03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1164" t="17674" r="4277" b="17332"/>
          <a:stretch/>
        </p:blipFill>
        <p:spPr bwMode="auto">
          <a:xfrm>
            <a:off x="1547664" y="411510"/>
            <a:ext cx="7200800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45965" y="5147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546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4087</TotalTime>
  <Words>777</Words>
  <Application>Microsoft Office PowerPoint</Application>
  <PresentationFormat>Экран (16:9)</PresentationFormat>
  <Paragraphs>67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KGUFKST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 В. Чернуха</dc:creator>
  <cp:lastModifiedBy>user</cp:lastModifiedBy>
  <cp:revision>75</cp:revision>
  <dcterms:created xsi:type="dcterms:W3CDTF">2020-06-27T09:03:23Z</dcterms:created>
  <dcterms:modified xsi:type="dcterms:W3CDTF">2025-03-17T10:04:07Z</dcterms:modified>
</cp:coreProperties>
</file>